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2" r:id="rId3"/>
    <p:sldId id="257" r:id="rId4"/>
    <p:sldId id="258" r:id="rId5"/>
    <p:sldId id="261" r:id="rId6"/>
    <p:sldId id="259" r:id="rId7"/>
    <p:sldId id="277" r:id="rId8"/>
    <p:sldId id="260" r:id="rId9"/>
    <p:sldId id="278" r:id="rId10"/>
    <p:sldId id="279" r:id="rId11"/>
    <p:sldId id="276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91F319-E0A7-E3A6-5187-E731EFD27E9B}" v="6" dt="2025-04-24T15:05:57.485"/>
    <p1510:client id="{76C5F7EE-08AF-4BFC-BD1E-F540D9FC3981}" v="144" dt="2025-04-24T13:17:32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vis" userId="S::tdavis@grsinc.org::6ac303ad-bc7b-4b65-beee-2ece8ac4bcd9" providerId="AD" clId="Web-{6C91F319-E0A7-E3A6-5187-E731EFD27E9B}"/>
    <pc:docChg chg="modSld">
      <pc:chgData name="Tom Davis" userId="S::tdavis@grsinc.org::6ac303ad-bc7b-4b65-beee-2ece8ac4bcd9" providerId="AD" clId="Web-{6C91F319-E0A7-E3A6-5187-E731EFD27E9B}" dt="2025-04-24T15:05:57.485" v="4"/>
      <pc:docMkLst>
        <pc:docMk/>
      </pc:docMkLst>
      <pc:sldChg chg="modSp mod modShow">
        <pc:chgData name="Tom Davis" userId="S::tdavis@grsinc.org::6ac303ad-bc7b-4b65-beee-2ece8ac4bcd9" providerId="AD" clId="Web-{6C91F319-E0A7-E3A6-5187-E731EFD27E9B}" dt="2025-04-24T15:05:57.485" v="4"/>
        <pc:sldMkLst>
          <pc:docMk/>
          <pc:sldMk cId="81019731" sldId="279"/>
        </pc:sldMkLst>
        <pc:spChg chg="mod">
          <ac:chgData name="Tom Davis" userId="S::tdavis@grsinc.org::6ac303ad-bc7b-4b65-beee-2ece8ac4bcd9" providerId="AD" clId="Web-{6C91F319-E0A7-E3A6-5187-E731EFD27E9B}" dt="2025-04-24T15:05:37.984" v="3" actId="20577"/>
          <ac:spMkLst>
            <pc:docMk/>
            <pc:sldMk cId="81019731" sldId="279"/>
            <ac:spMk id="9" creationId="{5A95A984-101E-94BF-F61B-5D528C3F8492}"/>
          </ac:spMkLst>
        </pc:spChg>
      </pc:sldChg>
    </pc:docChg>
  </pc:docChgLst>
  <pc:docChgLst>
    <pc:chgData name="Netijah Haynes" userId="d0fc091c-3638-42b7-875b-89ea2319b418" providerId="ADAL" clId="{76C5F7EE-08AF-4BFC-BD1E-F540D9FC3981}"/>
    <pc:docChg chg="undo custSel addSld modSld modMainMaster">
      <pc:chgData name="Netijah Haynes" userId="d0fc091c-3638-42b7-875b-89ea2319b418" providerId="ADAL" clId="{76C5F7EE-08AF-4BFC-BD1E-F540D9FC3981}" dt="2025-04-24T13:46:21.173" v="1312" actId="12"/>
      <pc:docMkLst>
        <pc:docMk/>
      </pc:docMkLst>
      <pc:sldChg chg="modTransition">
        <pc:chgData name="Netijah Haynes" userId="d0fc091c-3638-42b7-875b-89ea2319b418" providerId="ADAL" clId="{76C5F7EE-08AF-4BFC-BD1E-F540D9FC3981}" dt="2025-04-23T14:27:54.771" v="49"/>
        <pc:sldMkLst>
          <pc:docMk/>
          <pc:sldMk cId="109987992" sldId="257"/>
        </pc:sldMkLst>
      </pc:sldChg>
      <pc:sldChg chg="modTransition">
        <pc:chgData name="Netijah Haynes" userId="d0fc091c-3638-42b7-875b-89ea2319b418" providerId="ADAL" clId="{76C5F7EE-08AF-4BFC-BD1E-F540D9FC3981}" dt="2025-04-23T14:28:09.812" v="61"/>
        <pc:sldMkLst>
          <pc:docMk/>
          <pc:sldMk cId="3440300200" sldId="258"/>
        </pc:sldMkLst>
      </pc:sldChg>
      <pc:sldChg chg="modTransition">
        <pc:chgData name="Netijah Haynes" userId="d0fc091c-3638-42b7-875b-89ea2319b418" providerId="ADAL" clId="{76C5F7EE-08AF-4BFC-BD1E-F540D9FC3981}" dt="2025-04-23T14:28:25.473" v="85"/>
        <pc:sldMkLst>
          <pc:docMk/>
          <pc:sldMk cId="2823705004" sldId="259"/>
        </pc:sldMkLst>
      </pc:sldChg>
      <pc:sldChg chg="modSp mod modTransition">
        <pc:chgData name="Netijah Haynes" userId="d0fc091c-3638-42b7-875b-89ea2319b418" providerId="ADAL" clId="{76C5F7EE-08AF-4BFC-BD1E-F540D9FC3981}" dt="2025-04-23T15:14:56.783" v="306" actId="14100"/>
        <pc:sldMkLst>
          <pc:docMk/>
          <pc:sldMk cId="95923415" sldId="260"/>
        </pc:sldMkLst>
        <pc:spChg chg="mod">
          <ac:chgData name="Netijah Haynes" userId="d0fc091c-3638-42b7-875b-89ea2319b418" providerId="ADAL" clId="{76C5F7EE-08AF-4BFC-BD1E-F540D9FC3981}" dt="2025-04-23T15:14:56.783" v="306" actId="14100"/>
          <ac:spMkLst>
            <pc:docMk/>
            <pc:sldMk cId="95923415" sldId="260"/>
            <ac:spMk id="3" creationId="{78511929-11BD-143F-DD1B-303C816CF0B2}"/>
          </ac:spMkLst>
        </pc:spChg>
      </pc:sldChg>
      <pc:sldChg chg="delSp modSp mod modTransition">
        <pc:chgData name="Netijah Haynes" userId="d0fc091c-3638-42b7-875b-89ea2319b418" providerId="ADAL" clId="{76C5F7EE-08AF-4BFC-BD1E-F540D9FC3981}" dt="2025-04-23T15:07:04.599" v="126" actId="1076"/>
        <pc:sldMkLst>
          <pc:docMk/>
          <pc:sldMk cId="1944456569" sldId="261"/>
        </pc:sldMkLst>
        <pc:picChg chg="mod">
          <ac:chgData name="Netijah Haynes" userId="d0fc091c-3638-42b7-875b-89ea2319b418" providerId="ADAL" clId="{76C5F7EE-08AF-4BFC-BD1E-F540D9FC3981}" dt="2025-04-23T15:07:02.744" v="125" actId="1076"/>
          <ac:picMkLst>
            <pc:docMk/>
            <pc:sldMk cId="1944456569" sldId="261"/>
            <ac:picMk id="4" creationId="{61FAE302-B0EE-7E2A-B9D2-D7CC36AE38C0}"/>
          </ac:picMkLst>
        </pc:picChg>
        <pc:picChg chg="mod">
          <ac:chgData name="Netijah Haynes" userId="d0fc091c-3638-42b7-875b-89ea2319b418" providerId="ADAL" clId="{76C5F7EE-08AF-4BFC-BD1E-F540D9FC3981}" dt="2025-04-23T15:07:04.599" v="126" actId="1076"/>
          <ac:picMkLst>
            <pc:docMk/>
            <pc:sldMk cId="1944456569" sldId="261"/>
            <ac:picMk id="5" creationId="{80F8656C-5AEF-3A0D-378B-0D6268268149}"/>
          </ac:picMkLst>
        </pc:picChg>
        <pc:picChg chg="del">
          <ac:chgData name="Netijah Haynes" userId="d0fc091c-3638-42b7-875b-89ea2319b418" providerId="ADAL" clId="{76C5F7EE-08AF-4BFC-BD1E-F540D9FC3981}" dt="2025-04-23T15:06:59.869" v="124" actId="478"/>
          <ac:picMkLst>
            <pc:docMk/>
            <pc:sldMk cId="1944456569" sldId="261"/>
            <ac:picMk id="6" creationId="{5CD5CF72-E713-52DA-2BE4-A2B7C9B4868B}"/>
          </ac:picMkLst>
        </pc:picChg>
      </pc:sldChg>
      <pc:sldChg chg="modTransition">
        <pc:chgData name="Netijah Haynes" userId="d0fc091c-3638-42b7-875b-89ea2319b418" providerId="ADAL" clId="{76C5F7EE-08AF-4BFC-BD1E-F540D9FC3981}" dt="2025-04-23T14:26:34.222" v="37"/>
        <pc:sldMkLst>
          <pc:docMk/>
          <pc:sldMk cId="3603079342" sldId="262"/>
        </pc:sldMkLst>
      </pc:sldChg>
      <pc:sldChg chg="modTransition">
        <pc:chgData name="Netijah Haynes" userId="d0fc091c-3638-42b7-875b-89ea2319b418" providerId="ADAL" clId="{76C5F7EE-08AF-4BFC-BD1E-F540D9FC3981}" dt="2025-04-23T14:28:50.034" v="123"/>
        <pc:sldMkLst>
          <pc:docMk/>
          <pc:sldMk cId="3095079773" sldId="274"/>
        </pc:sldMkLst>
      </pc:sldChg>
      <pc:sldChg chg="modTransition">
        <pc:chgData name="Netijah Haynes" userId="d0fc091c-3638-42b7-875b-89ea2319b418" providerId="ADAL" clId="{76C5F7EE-08AF-4BFC-BD1E-F540D9FC3981}" dt="2025-04-23T14:28:40.536" v="109"/>
        <pc:sldMkLst>
          <pc:docMk/>
          <pc:sldMk cId="548262436" sldId="276"/>
        </pc:sldMkLst>
      </pc:sldChg>
      <pc:sldChg chg="addSp delSp modSp new mod">
        <pc:chgData name="Netijah Haynes" userId="d0fc091c-3638-42b7-875b-89ea2319b418" providerId="ADAL" clId="{76C5F7EE-08AF-4BFC-BD1E-F540D9FC3981}" dt="2025-04-24T13:15:11.254" v="949" actId="1076"/>
        <pc:sldMkLst>
          <pc:docMk/>
          <pc:sldMk cId="1307398952" sldId="277"/>
        </pc:sldMkLst>
        <pc:spChg chg="mod">
          <ac:chgData name="Netijah Haynes" userId="d0fc091c-3638-42b7-875b-89ea2319b418" providerId="ADAL" clId="{76C5F7EE-08AF-4BFC-BD1E-F540D9FC3981}" dt="2025-04-23T15:07:21.243" v="128"/>
          <ac:spMkLst>
            <pc:docMk/>
            <pc:sldMk cId="1307398952" sldId="277"/>
            <ac:spMk id="2" creationId="{F1F6F98B-5A95-AF36-E208-769B8FC4E516}"/>
          </ac:spMkLst>
        </pc:spChg>
        <pc:spChg chg="del">
          <ac:chgData name="Netijah Haynes" userId="d0fc091c-3638-42b7-875b-89ea2319b418" providerId="ADAL" clId="{76C5F7EE-08AF-4BFC-BD1E-F540D9FC3981}" dt="2025-04-23T15:07:59.638" v="129"/>
          <ac:spMkLst>
            <pc:docMk/>
            <pc:sldMk cId="1307398952" sldId="277"/>
            <ac:spMk id="3" creationId="{B99CAED0-5744-C799-D0B9-651DEE95ECD1}"/>
          </ac:spMkLst>
        </pc:spChg>
        <pc:graphicFrameChg chg="add del mod">
          <ac:chgData name="Netijah Haynes" userId="d0fc091c-3638-42b7-875b-89ea2319b418" providerId="ADAL" clId="{76C5F7EE-08AF-4BFC-BD1E-F540D9FC3981}" dt="2025-04-23T15:08:06.216" v="133" actId="478"/>
          <ac:graphicFrameMkLst>
            <pc:docMk/>
            <pc:sldMk cId="1307398952" sldId="277"/>
            <ac:graphicFrameMk id="6" creationId="{EAE59F5A-08C9-BDB0-D26B-844F7F9914CA}"/>
          </ac:graphicFrameMkLst>
        </pc:graphicFrameChg>
        <pc:picChg chg="add mod">
          <ac:chgData name="Netijah Haynes" userId="d0fc091c-3638-42b7-875b-89ea2319b418" providerId="ADAL" clId="{76C5F7EE-08AF-4BFC-BD1E-F540D9FC3981}" dt="2025-04-24T13:11:47.554" v="923" actId="1076"/>
          <ac:picMkLst>
            <pc:docMk/>
            <pc:sldMk cId="1307398952" sldId="277"/>
            <ac:picMk id="5" creationId="{105E3D5B-612B-5DDA-F8B5-A703A0A3556C}"/>
          </ac:picMkLst>
        </pc:picChg>
        <pc:picChg chg="add mod">
          <ac:chgData name="Netijah Haynes" userId="d0fc091c-3638-42b7-875b-89ea2319b418" providerId="ADAL" clId="{76C5F7EE-08AF-4BFC-BD1E-F540D9FC3981}" dt="2025-04-24T13:15:11.254" v="949" actId="1076"/>
          <ac:picMkLst>
            <pc:docMk/>
            <pc:sldMk cId="1307398952" sldId="277"/>
            <ac:picMk id="8" creationId="{23717FAE-5F8D-E89A-56C0-9E6067624029}"/>
          </ac:picMkLst>
        </pc:picChg>
        <pc:picChg chg="add del mod">
          <ac:chgData name="Netijah Haynes" userId="d0fc091c-3638-42b7-875b-89ea2319b418" providerId="ADAL" clId="{76C5F7EE-08AF-4BFC-BD1E-F540D9FC3981}" dt="2025-04-24T13:11:44.138" v="922" actId="478"/>
          <ac:picMkLst>
            <pc:docMk/>
            <pc:sldMk cId="1307398952" sldId="277"/>
            <ac:picMk id="10" creationId="{C556AB0B-EB45-BEB6-8AF9-94C4AF6C8380}"/>
          </ac:picMkLst>
        </pc:picChg>
        <pc:picChg chg="add del mod">
          <ac:chgData name="Netijah Haynes" userId="d0fc091c-3638-42b7-875b-89ea2319b418" providerId="ADAL" clId="{76C5F7EE-08AF-4BFC-BD1E-F540D9FC3981}" dt="2025-04-24T13:11:53.909" v="926" actId="478"/>
          <ac:picMkLst>
            <pc:docMk/>
            <pc:sldMk cId="1307398952" sldId="277"/>
            <ac:picMk id="11" creationId="{19E75098-DA8B-5B18-786F-3CB3DC97A6EF}"/>
          </ac:picMkLst>
        </pc:picChg>
        <pc:picChg chg="add del mod">
          <ac:chgData name="Netijah Haynes" userId="d0fc091c-3638-42b7-875b-89ea2319b418" providerId="ADAL" clId="{76C5F7EE-08AF-4BFC-BD1E-F540D9FC3981}" dt="2025-04-24T13:11:51.318" v="925" actId="478"/>
          <ac:picMkLst>
            <pc:docMk/>
            <pc:sldMk cId="1307398952" sldId="277"/>
            <ac:picMk id="12" creationId="{429B300F-F47E-748B-43C7-1F415F61DFFA}"/>
          </ac:picMkLst>
        </pc:picChg>
        <pc:picChg chg="add mod">
          <ac:chgData name="Netijah Haynes" userId="d0fc091c-3638-42b7-875b-89ea2319b418" providerId="ADAL" clId="{76C5F7EE-08AF-4BFC-BD1E-F540D9FC3981}" dt="2025-04-24T13:12:12.075" v="931" actId="1076"/>
          <ac:picMkLst>
            <pc:docMk/>
            <pc:sldMk cId="1307398952" sldId="277"/>
            <ac:picMk id="13" creationId="{6917E3A5-4AA7-7BC7-2C38-067E206ED4A4}"/>
          </ac:picMkLst>
        </pc:picChg>
        <pc:picChg chg="add mod">
          <ac:chgData name="Netijah Haynes" userId="d0fc091c-3638-42b7-875b-89ea2319b418" providerId="ADAL" clId="{76C5F7EE-08AF-4BFC-BD1E-F540D9FC3981}" dt="2025-04-24T13:12:47.316" v="941" actId="14100"/>
          <ac:picMkLst>
            <pc:docMk/>
            <pc:sldMk cId="1307398952" sldId="277"/>
            <ac:picMk id="14" creationId="{B441F00C-91CA-F1E8-E8AF-4941D5DA0A8C}"/>
          </ac:picMkLst>
        </pc:picChg>
        <pc:picChg chg="add mod">
          <ac:chgData name="Netijah Haynes" userId="d0fc091c-3638-42b7-875b-89ea2319b418" providerId="ADAL" clId="{76C5F7EE-08AF-4BFC-BD1E-F540D9FC3981}" dt="2025-04-24T13:13:08.750" v="946" actId="1076"/>
          <ac:picMkLst>
            <pc:docMk/>
            <pc:sldMk cId="1307398952" sldId="277"/>
            <ac:picMk id="15" creationId="{7CF44EFD-F145-395A-82F0-62A56B630785}"/>
          </ac:picMkLst>
        </pc:picChg>
      </pc:sldChg>
      <pc:sldChg chg="modSp new mod">
        <pc:chgData name="Netijah Haynes" userId="d0fc091c-3638-42b7-875b-89ea2319b418" providerId="ADAL" clId="{76C5F7EE-08AF-4BFC-BD1E-F540D9FC3981}" dt="2025-04-24T13:46:21.173" v="1312" actId="12"/>
        <pc:sldMkLst>
          <pc:docMk/>
          <pc:sldMk cId="104211065" sldId="278"/>
        </pc:sldMkLst>
        <pc:spChg chg="mod">
          <ac:chgData name="Netijah Haynes" userId="d0fc091c-3638-42b7-875b-89ea2319b418" providerId="ADAL" clId="{76C5F7EE-08AF-4BFC-BD1E-F540D9FC3981}" dt="2025-04-24T13:04:49.176" v="400" actId="122"/>
          <ac:spMkLst>
            <pc:docMk/>
            <pc:sldMk cId="104211065" sldId="278"/>
            <ac:spMk id="2" creationId="{C9F8992B-D744-39CF-6473-69FE14EE2772}"/>
          </ac:spMkLst>
        </pc:spChg>
        <pc:spChg chg="mod">
          <ac:chgData name="Netijah Haynes" userId="d0fc091c-3638-42b7-875b-89ea2319b418" providerId="ADAL" clId="{76C5F7EE-08AF-4BFC-BD1E-F540D9FC3981}" dt="2025-04-24T13:46:21.173" v="1312" actId="12"/>
          <ac:spMkLst>
            <pc:docMk/>
            <pc:sldMk cId="104211065" sldId="278"/>
            <ac:spMk id="3" creationId="{BDE43314-8DE7-31AB-23E7-504B540BDE3E}"/>
          </ac:spMkLst>
        </pc:spChg>
      </pc:sldChg>
      <pc:sldChg chg="addSp delSp modSp new mod setBg">
        <pc:chgData name="Netijah Haynes" userId="d0fc091c-3638-42b7-875b-89ea2319b418" providerId="ADAL" clId="{76C5F7EE-08AF-4BFC-BD1E-F540D9FC3981}" dt="2025-04-24T13:29:03.680" v="1308" actId="122"/>
        <pc:sldMkLst>
          <pc:docMk/>
          <pc:sldMk cId="81019731" sldId="279"/>
        </pc:sldMkLst>
        <pc:spChg chg="mod">
          <ac:chgData name="Netijah Haynes" userId="d0fc091c-3638-42b7-875b-89ea2319b418" providerId="ADAL" clId="{76C5F7EE-08AF-4BFC-BD1E-F540D9FC3981}" dt="2025-04-24T13:26:42.878" v="1130" actId="207"/>
          <ac:spMkLst>
            <pc:docMk/>
            <pc:sldMk cId="81019731" sldId="279"/>
            <ac:spMk id="2" creationId="{A8452D1B-5CAC-9F6F-D3D9-D3A9DB8F19EE}"/>
          </ac:spMkLst>
        </pc:spChg>
        <pc:spChg chg="del">
          <ac:chgData name="Netijah Haynes" userId="d0fc091c-3638-42b7-875b-89ea2319b418" providerId="ADAL" clId="{76C5F7EE-08AF-4BFC-BD1E-F540D9FC3981}" dt="2025-04-24T13:17:32.383" v="1005" actId="931"/>
          <ac:spMkLst>
            <pc:docMk/>
            <pc:sldMk cId="81019731" sldId="279"/>
            <ac:spMk id="3" creationId="{5666AD56-5B79-3AE8-C441-3A8A3EB884F2}"/>
          </ac:spMkLst>
        </pc:spChg>
        <pc:spChg chg="add mod">
          <ac:chgData name="Netijah Haynes" userId="d0fc091c-3638-42b7-875b-89ea2319b418" providerId="ADAL" clId="{76C5F7EE-08AF-4BFC-BD1E-F540D9FC3981}" dt="2025-04-24T13:29:03.680" v="1308" actId="122"/>
          <ac:spMkLst>
            <pc:docMk/>
            <pc:sldMk cId="81019731" sldId="279"/>
            <ac:spMk id="9" creationId="{5A95A984-101E-94BF-F61B-5D528C3F8492}"/>
          </ac:spMkLst>
        </pc:spChg>
        <pc:spChg chg="add">
          <ac:chgData name="Netijah Haynes" userId="d0fc091c-3638-42b7-875b-89ea2319b418" providerId="ADAL" clId="{76C5F7EE-08AF-4BFC-BD1E-F540D9FC3981}" dt="2025-04-24T13:17:57.388" v="1008" actId="26606"/>
          <ac:spMkLst>
            <pc:docMk/>
            <pc:sldMk cId="81019731" sldId="279"/>
            <ac:spMk id="12" creationId="{C0763A76-9F1C-4FC5-82B7-DD475DA461B2}"/>
          </ac:spMkLst>
        </pc:spChg>
        <pc:spChg chg="add">
          <ac:chgData name="Netijah Haynes" userId="d0fc091c-3638-42b7-875b-89ea2319b418" providerId="ADAL" clId="{76C5F7EE-08AF-4BFC-BD1E-F540D9FC3981}" dt="2025-04-24T13:17:57.388" v="1008" actId="26606"/>
          <ac:spMkLst>
            <pc:docMk/>
            <pc:sldMk cId="81019731" sldId="279"/>
            <ac:spMk id="14" creationId="{E81BF4F6-F2CF-4984-9D14-D6966D92F99F}"/>
          </ac:spMkLst>
        </pc:spChg>
        <pc:picChg chg="add mod">
          <ac:chgData name="Netijah Haynes" userId="d0fc091c-3638-42b7-875b-89ea2319b418" providerId="ADAL" clId="{76C5F7EE-08AF-4BFC-BD1E-F540D9FC3981}" dt="2025-04-24T13:17:57.388" v="1008" actId="26606"/>
          <ac:picMkLst>
            <pc:docMk/>
            <pc:sldMk cId="81019731" sldId="279"/>
            <ac:picMk id="5" creationId="{11281C8B-08EB-005A-BA99-2612C93A6517}"/>
          </ac:picMkLst>
        </pc:picChg>
      </pc:sldChg>
      <pc:sldMasterChg chg="modTransition modSldLayout">
        <pc:chgData name="Netijah Haynes" userId="d0fc091c-3638-42b7-875b-89ea2319b418" providerId="ADAL" clId="{76C5F7EE-08AF-4BFC-BD1E-F540D9FC3981}" dt="2025-04-23T14:26:09.660" v="25"/>
        <pc:sldMasterMkLst>
          <pc:docMk/>
          <pc:sldMasterMk cId="2457216661" sldId="2147483672"/>
        </pc:sldMasterMkLst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2457216661" sldId="2147483672"/>
            <pc:sldLayoutMk cId="991414736" sldId="2147483673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2457216661" sldId="2147483672"/>
            <pc:sldLayoutMk cId="2793715474" sldId="2147483674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2457216661" sldId="2147483672"/>
            <pc:sldLayoutMk cId="4135575867" sldId="2147483675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2457216661" sldId="2147483672"/>
            <pc:sldLayoutMk cId="420998666" sldId="2147483676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2457216661" sldId="2147483672"/>
            <pc:sldLayoutMk cId="4002521144" sldId="2147483677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2457216661" sldId="2147483672"/>
            <pc:sldLayoutMk cId="4202966853" sldId="2147483678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2457216661" sldId="2147483672"/>
            <pc:sldLayoutMk cId="1540416154" sldId="2147483679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2457216661" sldId="2147483672"/>
            <pc:sldLayoutMk cId="1011881163" sldId="2147483680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2457216661" sldId="2147483672"/>
            <pc:sldLayoutMk cId="482684687" sldId="2147483681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2457216661" sldId="2147483672"/>
            <pc:sldLayoutMk cId="2726680516" sldId="2147483682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2457216661" sldId="2147483672"/>
            <pc:sldLayoutMk cId="1939911061" sldId="2147483683"/>
          </pc:sldLayoutMkLst>
        </pc:sldLayoutChg>
      </pc:sldMasterChg>
      <pc:sldMasterChg chg="modTransition modSldLayout">
        <pc:chgData name="Netijah Haynes" userId="d0fc091c-3638-42b7-875b-89ea2319b418" providerId="ADAL" clId="{76C5F7EE-08AF-4BFC-BD1E-F540D9FC3981}" dt="2025-04-23T14:26:09.660" v="25"/>
        <pc:sldMasterMkLst>
          <pc:docMk/>
          <pc:sldMasterMk cId="3560809580" sldId="2147483684"/>
        </pc:sldMasterMkLst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3560809580" sldId="2147483684"/>
            <pc:sldLayoutMk cId="1899875679" sldId="2147483685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3560809580" sldId="2147483684"/>
            <pc:sldLayoutMk cId="2835391358" sldId="2147483686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3560809580" sldId="2147483684"/>
            <pc:sldLayoutMk cId="1514331489" sldId="2147483687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3560809580" sldId="2147483684"/>
            <pc:sldLayoutMk cId="2592148609" sldId="2147483688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3560809580" sldId="2147483684"/>
            <pc:sldLayoutMk cId="3221173371" sldId="2147483689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3560809580" sldId="2147483684"/>
            <pc:sldLayoutMk cId="1444023486" sldId="2147483690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3560809580" sldId="2147483684"/>
            <pc:sldLayoutMk cId="2682485209" sldId="2147483691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3560809580" sldId="2147483684"/>
            <pc:sldLayoutMk cId="4189902664" sldId="2147483692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3560809580" sldId="2147483684"/>
            <pc:sldLayoutMk cId="2577092637" sldId="2147483693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3560809580" sldId="2147483684"/>
            <pc:sldLayoutMk cId="1094877667" sldId="2147483694"/>
          </pc:sldLayoutMkLst>
        </pc:sldLayoutChg>
        <pc:sldLayoutChg chg="modTransition">
          <pc:chgData name="Netijah Haynes" userId="d0fc091c-3638-42b7-875b-89ea2319b418" providerId="ADAL" clId="{76C5F7EE-08AF-4BFC-BD1E-F540D9FC3981}" dt="2025-04-23T14:26:09.660" v="25"/>
          <pc:sldLayoutMkLst>
            <pc:docMk/>
            <pc:sldMasterMk cId="3560809580" sldId="2147483684"/>
            <pc:sldLayoutMk cId="913291632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2BCB-BFEE-42BE-94A2-456E5054211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E739-519F-40CF-B3FB-D2B8AD2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2BCB-BFEE-42BE-94A2-456E5054211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E739-519F-40CF-B3FB-D2B8AD2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8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2BCB-BFEE-42BE-94A2-456E5054211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E739-519F-40CF-B3FB-D2B8AD2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1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6E0D-6B9C-4E22-9DC1-8E307011044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D7A2-028A-42EB-B4E7-9DA16113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6E0D-6B9C-4E22-9DC1-8E307011044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D7A2-028A-42EB-B4E7-9DA16113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9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6E0D-6B9C-4E22-9DC1-8E307011044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D7A2-028A-42EB-B4E7-9DA16113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3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6E0D-6B9C-4E22-9DC1-8E307011044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D7A2-028A-42EB-B4E7-9DA16113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4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6E0D-6B9C-4E22-9DC1-8E307011044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D7A2-028A-42EB-B4E7-9DA16113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7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6E0D-6B9C-4E22-9DC1-8E307011044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D7A2-028A-42EB-B4E7-9DA16113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2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6E0D-6B9C-4E22-9DC1-8E307011044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D7A2-028A-42EB-B4E7-9DA16113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6E0D-6B9C-4E22-9DC1-8E307011044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D7A2-028A-42EB-B4E7-9DA16113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2BCB-BFEE-42BE-94A2-456E5054211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E739-519F-40CF-B3FB-D2B8AD2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1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6E0D-6B9C-4E22-9DC1-8E307011044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D7A2-028A-42EB-B4E7-9DA16113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6E0D-6B9C-4E22-9DC1-8E307011044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D7A2-028A-42EB-B4E7-9DA16113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6E0D-6B9C-4E22-9DC1-8E307011044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D7A2-028A-42EB-B4E7-9DA16113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9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2BCB-BFEE-42BE-94A2-456E5054211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E739-519F-40CF-B3FB-D2B8AD2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2BCB-BFEE-42BE-94A2-456E5054211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E739-519F-40CF-B3FB-D2B8AD2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2BCB-BFEE-42BE-94A2-456E5054211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E739-519F-40CF-B3FB-D2B8AD2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2BCB-BFEE-42BE-94A2-456E5054211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E739-519F-40CF-B3FB-D2B8AD2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6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2BCB-BFEE-42BE-94A2-456E5054211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E739-519F-40CF-B3FB-D2B8AD2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1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2BCB-BFEE-42BE-94A2-456E5054211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E739-519F-40CF-B3FB-D2B8AD2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8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2BCB-BFEE-42BE-94A2-456E5054211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E739-519F-40CF-B3FB-D2B8AD2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8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BAA2BCB-BFEE-42BE-94A2-456E5054211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945E739-519F-40CF-B3FB-D2B8AD2D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6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6E0D-6B9C-4E22-9DC1-8E307011044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0D7A2-028A-42EB-B4E7-9DA16113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rsinc.org/" TargetMode="External"/><Relationship Id="rId5" Type="http://schemas.openxmlformats.org/officeDocument/2006/relationships/image" Target="../media/image37.tiff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four-ace-playing-cards-macro-letters-game-characters-signs-wallpaper-qtzr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ilyoungnews.thrasherswheat.org/2020/03/bob-dylans-murder-most-foul-17-minutes.html?m=0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russian-roulette-roulette-wheel-ball-turn-movement-out-of-focus-wallpaper-wnsme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gambling-roulette-wheel-wallpaper-mlcic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A265B-43C4-8DE0-442E-49D0957A58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46" b="7784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D3573-F482-9D8B-E806-61B4A662E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Gaston Residential Services 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9347E-DDC2-6D77-74E1-134147065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9" y="6059086"/>
            <a:ext cx="6931319" cy="349725"/>
          </a:xfrm>
        </p:spPr>
        <p:txBody>
          <a:bodyPr anchor="t">
            <a:normAutofit/>
          </a:bodyPr>
          <a:lstStyle/>
          <a:p>
            <a:pPr algn="l"/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Sponsors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Picture 23" descr="A black and white logo&#10;&#10;AI-generated content may be incorrect.">
            <a:extLst>
              <a:ext uri="{FF2B5EF4-FFF2-40B4-BE49-F238E27FC236}">
                <a16:creationId xmlns:a16="http://schemas.microsoft.com/office/drawing/2014/main" id="{EBB2DFBE-E44C-3B97-84DB-901DFF08F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5054" l="437" r="98035">
                        <a14:foregroundMark x1="29258" y1="7527" x2="15502" y2="29032"/>
                        <a14:foregroundMark x1="15502" y1="29032" x2="7205" y2="67742"/>
                        <a14:foregroundMark x1="7205" y1="67742" x2="34279" y2="93118"/>
                        <a14:foregroundMark x1="34279" y1="93118" x2="58952" y2="97634"/>
                        <a14:foregroundMark x1="58952" y1="97634" x2="86900" y2="75914"/>
                        <a14:foregroundMark x1="86900" y1="75914" x2="92795" y2="42366"/>
                        <a14:foregroundMark x1="92795" y1="42366" x2="85112" y2="21093"/>
                        <a14:foregroundMark x1="79908" y1="10119" x2="42358" y2="4301"/>
                        <a14:foregroundMark x1="42358" y1="4301" x2="30786" y2="6667"/>
                        <a14:foregroundMark x1="8515" y1="32688" x2="5677" y2="57634"/>
                        <a14:foregroundMark x1="5677" y1="57634" x2="26419" y2="87957"/>
                        <a14:foregroundMark x1="26419" y1="87957" x2="56114" y2="93978"/>
                        <a14:foregroundMark x1="56114" y1="93978" x2="84934" y2="73548"/>
                        <a14:foregroundMark x1="84934" y1="73548" x2="95565" y2="47475"/>
                        <a14:foregroundMark x1="95619" y1="44739" x2="92576" y2="34624"/>
                        <a14:foregroundMark x1="68122" y1="91398" x2="40830" y2="93978"/>
                        <a14:foregroundMark x1="40830" y1="93978" x2="50873" y2="85161"/>
                        <a14:foregroundMark x1="51747" y1="22151" x2="25328" y2="47312"/>
                        <a14:foregroundMark x1="25328" y1="47312" x2="50218" y2="65376"/>
                        <a14:foregroundMark x1="50218" y1="65376" x2="56332" y2="35484"/>
                        <a14:foregroundMark x1="56332" y1="35484" x2="42140" y2="73978"/>
                        <a14:foregroundMark x1="42140" y1="73978" x2="77729" y2="78280"/>
                        <a14:foregroundMark x1="77729" y1="78280" x2="65502" y2="37419"/>
                        <a14:foregroundMark x1="65502" y1="37419" x2="37991" y2="41720"/>
                        <a14:foregroundMark x1="37991" y1="41720" x2="26856" y2="63871"/>
                        <a14:foregroundMark x1="26856" y1="63871" x2="54367" y2="74409"/>
                        <a14:foregroundMark x1="54367" y1="74409" x2="75546" y2="46882"/>
                        <a14:foregroundMark x1="75546" y1="46882" x2="55240" y2="25376"/>
                        <a14:foregroundMark x1="55240" y1="25376" x2="24891" y2="49677"/>
                        <a14:foregroundMark x1="24891" y1="49677" x2="48253" y2="65376"/>
                        <a14:foregroundMark x1="48253" y1="65376" x2="71834" y2="46237"/>
                        <a14:foregroundMark x1="71834" y1="46237" x2="26856" y2="34624"/>
                        <a14:foregroundMark x1="26856" y1="34624" x2="17249" y2="61290"/>
                        <a14:foregroundMark x1="17249" y1="61290" x2="36900" y2="78925"/>
                        <a14:foregroundMark x1="36900" y1="78925" x2="69651" y2="62366"/>
                        <a14:foregroundMark x1="69651" y1="62366" x2="68559" y2="32903"/>
                        <a14:foregroundMark x1="68559" y1="32903" x2="28603" y2="47742"/>
                        <a14:foregroundMark x1="28603" y1="47742" x2="32096" y2="72903"/>
                        <a14:foregroundMark x1="32096" y1="72903" x2="63974" y2="72903"/>
                        <a14:foregroundMark x1="63974" y1="72903" x2="79913" y2="48172"/>
                        <a14:foregroundMark x1="79913" y1="48172" x2="52838" y2="60860"/>
                        <a14:foregroundMark x1="52838" y1="60860" x2="54803" y2="30753"/>
                        <a14:foregroundMark x1="54803" y1="30753" x2="46070" y2="61505"/>
                        <a14:foregroundMark x1="46070" y1="61505" x2="72926" y2="50753"/>
                        <a14:foregroundMark x1="72926" y1="50753" x2="26638" y2="26237"/>
                        <a14:foregroundMark x1="26638" y1="26237" x2="26638" y2="55269"/>
                        <a14:foregroundMark x1="26638" y1="55269" x2="54803" y2="43656"/>
                        <a14:foregroundMark x1="54803" y1="43656" x2="81004" y2="60430"/>
                        <a14:foregroundMark x1="81004" y1="60430" x2="84061" y2="69462"/>
                        <a14:foregroundMark x1="5210" y1="38948" x2="4803" y2="65806"/>
                        <a14:foregroundMark x1="22563" y1="8670" x2="53275" y2="645"/>
                        <a14:foregroundMark x1="53275" y1="645" x2="57822" y2="1857"/>
                        <a14:foregroundMark x1="94296" y1="69303" x2="84371" y2="83236"/>
                        <a14:foregroundMark x1="96513" y1="66190" x2="95936" y2="67001"/>
                        <a14:foregroundMark x1="71776" y1="91506" x2="48690" y2="95699"/>
                        <a14:foregroundMark x1="48690" y1="95699" x2="22707" y2="86452"/>
                        <a14:foregroundMark x1="22707" y1="86452" x2="5459" y2="67097"/>
                        <a14:foregroundMark x1="5459" y1="67097" x2="4202" y2="57455"/>
                        <a14:foregroundMark x1="3584" y1="32688" x2="19869" y2="14194"/>
                        <a14:foregroundMark x1="3463" y1="32825" x2="3584" y2="32688"/>
                        <a14:foregroundMark x1="19869" y1="14194" x2="20524" y2="12258"/>
                        <a14:foregroundMark x1="4039" y1="32688" x2="3868" y2="32913"/>
                        <a14:foregroundMark x1="4367" y1="32258" x2="4039" y2="32688"/>
                        <a14:foregroundMark x1="93421" y1="68815" x2="85782" y2="84087"/>
                        <a14:foregroundMark x1="95213" y1="65234" x2="94100" y2="67458"/>
                        <a14:foregroundMark x1="73267" y1="89325" x2="38865" y2="95054"/>
                        <a14:foregroundMark x1="38865" y1="95054" x2="16812" y2="80215"/>
                        <a14:foregroundMark x1="16812" y1="80215" x2="36681" y2="96989"/>
                        <a14:foregroundMark x1="36681" y1="96989" x2="71999" y2="94157"/>
                        <a14:foregroundMark x1="24597" y1="10558" x2="50437" y2="3011"/>
                        <a14:foregroundMark x1="18777" y1="12258" x2="21360" y2="11504"/>
                        <a14:foregroundMark x1="50437" y1="3011" x2="63382" y2="5280"/>
                        <a14:foregroundMark x1="78628" y1="9744" x2="80515" y2="11468"/>
                        <a14:foregroundMark x1="3712" y1="35914" x2="22707" y2="12258"/>
                        <a14:foregroundMark x1="22707" y1="12258" x2="53275" y2="3226"/>
                        <a14:foregroundMark x1="53275" y1="3226" x2="77948" y2="11613"/>
                        <a14:foregroundMark x1="77948" y1="11613" x2="95197" y2="33118"/>
                        <a14:foregroundMark x1="95197" y1="33118" x2="95633" y2="61935"/>
                        <a14:foregroundMark x1="95633" y1="61935" x2="81900" y2="83915"/>
                        <a14:foregroundMark x1="80663" y1="84717" x2="55895" y2="95054"/>
                        <a14:foregroundMark x1="55895" y1="95054" x2="30349" y2="91828"/>
                        <a14:foregroundMark x1="30349" y1="91828" x2="9389" y2="73763"/>
                        <a14:foregroundMark x1="9389" y1="73763" x2="4210" y2="57808"/>
                        <a14:foregroundMark x1="873" y1="47527" x2="3712" y2="35914"/>
                        <a14:foregroundMark x1="96943" y1="38280" x2="96507" y2="62366"/>
                        <a14:foregroundMark x1="98035" y1="44946" x2="96268" y2="67186"/>
                        <a14:foregroundMark x1="95746" y1="70113" x2="85526" y2="83839"/>
                        <a14:foregroundMark x1="4367" y1="35054" x2="3819" y2="40868"/>
                        <a14:foregroundMark x1="13974" y1="54409" x2="16812" y2="56344"/>
                        <a14:foregroundMark x1="94541" y1="70108" x2="85644" y2="83953"/>
                        <a14:foregroundMark x1="77615" y1="87672" x2="91921" y2="72473"/>
                        <a14:foregroundMark x1="91921" y1="72473" x2="87891" y2="81448"/>
                        <a14:foregroundMark x1="94978" y1="67097" x2="74891" y2="87957"/>
                        <a14:foregroundMark x1="74891" y1="87957" x2="76419" y2="89032"/>
                        <a14:foregroundMark x1="97380" y1="63441" x2="81659" y2="88387"/>
                        <a14:foregroundMark x1="1310" y1="49247" x2="2402" y2="61075"/>
                        <a14:foregroundMark x1="76856" y1="90753" x2="93668" y2="68817"/>
                        <a14:foregroundMark x1="93668" y1="68817" x2="91266" y2="74194"/>
                        <a14:foregroundMark x1="75328" y1="89032" x2="74454" y2="92258"/>
                        <a14:backgroundMark x1="58952" y1="430" x2="99345" y2="12258"/>
                        <a14:backgroundMark x1="98046" y1="31242" x2="99563" y2="33118"/>
                        <a14:backgroundMark x1="99563" y1="33118" x2="99460" y2="38324"/>
                        <a14:backgroundMark x1="77128" y1="91990" x2="80131" y2="89032"/>
                        <a14:backgroundMark x1="74454" y1="94624" x2="75833" y2="93266"/>
                        <a14:backgroundMark x1="78064" y1="93184" x2="82806" y2="89747"/>
                        <a14:backgroundMark x1="74891" y1="95484" x2="78043" y2="93200"/>
                        <a14:backgroundMark x1="2838" y1="32688" x2="2338" y2="34869"/>
                        <a14:backgroundMark x1="22489" y1="8602" x2="20087" y2="10323"/>
                        <a14:backgroundMark x1="873" y1="32688" x2="873" y2="32688"/>
                        <a14:backgroundMark x1="2402" y1="31183" x2="0" y2="30323"/>
                        <a14:backgroundMark x1="82967" y1="11989" x2="84061" y2="12258"/>
                        <a14:backgroundMark x1="78493" y1="90209" x2="81340" y2="88834"/>
                        <a14:backgroundMark x1="73953" y1="93418" x2="75328" y2="92688"/>
                        <a14:backgroundMark x1="81659" y1="89892" x2="78632" y2="91024"/>
                        <a14:backgroundMark x1="86622" y1="87440" x2="87773" y2="87527"/>
                        <a14:backgroundMark x1="75900" y1="93101" x2="72926" y2="95054"/>
                        <a14:backgroundMark x1="82434" y1="88810" x2="78538" y2="91368"/>
                        <a14:backgroundMark x1="90255" y1="81675" x2="91266" y2="80860"/>
                        <a14:backgroundMark x1="574" y1="61239" x2="655" y2="64731"/>
                        <a14:backgroundMark x1="0" y1="36344" x2="300" y2="49338"/>
                        <a14:backgroundMark x1="655" y1="64731" x2="353" y2="6125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859" y="0"/>
            <a:ext cx="1903615" cy="19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7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EB293-9D98-7F24-F7D3-AE9B81B67C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7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E3222-0C73-84B8-FB6F-84A9AA96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What Happens In Vegas, Stays In Vegas!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</a:b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7CD33-9A63-60C4-F79C-2D4B3E95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2818" y="2123305"/>
            <a:ext cx="3822189" cy="374276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www.grsinc.org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more information on Gaston Residential Services</a:t>
            </a:r>
          </a:p>
          <a:p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C3B6E-D097-8292-7AE9-6D3B7BE0A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7" y="0"/>
            <a:ext cx="1621542" cy="16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6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CEE05D-F25C-4EC3-B527-D9C999E3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565239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4F036726-0C05-446E-91C3-B986EBEA0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7051" y="438538"/>
            <a:ext cx="5032638" cy="600206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A310ABCD-C34B-42D1-9BEB-47755A3E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3714" y="650014"/>
            <a:ext cx="2525413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A perso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D137F7AA-9106-42BF-BB87-9FE0D749C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45" y="1390122"/>
            <a:ext cx="2283522" cy="178685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38AB6A2-89F7-43B5-B608-50DFC740D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8710" y="650014"/>
            <a:ext cx="2074319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 descr="A picture containing person, glasses, wearing&#10;&#10;Description automatically generated">
            <a:extLst>
              <a:ext uri="{FF2B5EF4-FFF2-40B4-BE49-F238E27FC236}">
                <a16:creationId xmlns:a16="http://schemas.microsoft.com/office/drawing/2014/main" id="{54490785-F714-4037-9636-9EB4AD578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22" y="1014254"/>
            <a:ext cx="1825754" cy="140583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585B74-DAF6-470E-B2F3-B5530A709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3714" y="4088216"/>
            <a:ext cx="2525413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A person folding the arms&#10;&#10;Description automatically generated with medium confidence">
            <a:extLst>
              <a:ext uri="{FF2B5EF4-FFF2-40B4-BE49-F238E27FC236}">
                <a16:creationId xmlns:a16="http://schemas.microsoft.com/office/drawing/2014/main" id="{A89F7FB5-ECC3-4A2F-9955-59315890B8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45" y="4455751"/>
            <a:ext cx="2283522" cy="141007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0BAD96F-CE2F-4682-99B8-0DD9E6AE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8710" y="2947051"/>
            <a:ext cx="2074319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7A70F19-AC1B-4AED-8735-DC1AA5031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22" y="3682282"/>
            <a:ext cx="1825754" cy="1784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B6A4AD-4EBD-4B14-AF1A-8B0F555ED116}"/>
              </a:ext>
            </a:extLst>
          </p:cNvPr>
          <p:cNvSpPr txBox="1"/>
          <p:nvPr/>
        </p:nvSpPr>
        <p:spPr>
          <a:xfrm>
            <a:off x="7535246" y="1014255"/>
            <a:ext cx="2799184" cy="5198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prstClr val="white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Gaston Residential Services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>
              <a:solidFill>
                <a:prstClr val="white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prstClr val="white"/>
                </a:solidFill>
                <a:latin typeface="Baguet Script" panose="00000500000000000000" pitchFamily="2" charset="0"/>
              </a:rPr>
              <a:t>Making a Good Community Better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>
              <a:solidFill>
                <a:prstClr val="white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>
              <a:solidFill>
                <a:prstClr val="white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>
              <a:solidFill>
                <a:prstClr val="white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prstClr val="white"/>
                </a:solidFill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www.grsinc.org</a:t>
            </a:r>
            <a:endParaRPr lang="en-US" sz="3200">
              <a:solidFill>
                <a:prstClr val="white"/>
              </a:solidFill>
              <a:latin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07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E64F-CE7D-8D09-5121-3FF804E1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Ace of Sponsors</a:t>
            </a:r>
            <a:endParaRPr lang="en-US" sz="3200"/>
          </a:p>
        </p:txBody>
      </p:sp>
      <p:pic>
        <p:nvPicPr>
          <p:cNvPr id="7" name="Content Placeholder 6" descr="A close-up of a deck of cards&#10;&#10;AI-generated content may be incorrect.">
            <a:extLst>
              <a:ext uri="{FF2B5EF4-FFF2-40B4-BE49-F238E27FC236}">
                <a16:creationId xmlns:a16="http://schemas.microsoft.com/office/drawing/2014/main" id="{1619141A-BAD7-2A7B-950C-DE47DB25E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4350" y="3301504"/>
            <a:ext cx="3455988" cy="2159992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D4F7C6-D494-3BCB-6FE4-842EB0B03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72" y="1679101"/>
            <a:ext cx="6389346" cy="35091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216F6F1-18B1-BCD9-5F73-B4CCE7E1DA2F}"/>
              </a:ext>
            </a:extLst>
          </p:cNvPr>
          <p:cNvSpPr txBox="1"/>
          <p:nvPr/>
        </p:nvSpPr>
        <p:spPr>
          <a:xfrm>
            <a:off x="5398477" y="5857408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1800" b="1" i="0" u="none" strike="noStrike" kern="1200" cap="none" spc="0" normalizeH="0" baseline="0" noProof="0" err="1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Gaston</a:t>
            </a: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 </a:t>
            </a:r>
            <a:r>
              <a:rPr kumimoji="0" lang="es-ES" sz="1800" b="1" i="0" u="none" strike="noStrike" kern="1200" cap="none" spc="0" normalizeH="0" baseline="0" noProof="0" err="1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Residential</a:t>
            </a: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 </a:t>
            </a:r>
            <a:r>
              <a:rPr kumimoji="0" lang="es-ES" sz="1800" b="1" i="0" u="none" strike="noStrike" kern="1200" cap="none" spc="0" normalizeH="0" baseline="0" noProof="0" err="1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Services</a:t>
            </a:r>
            <a:endParaRPr kumimoji="0" lang="es-ES" sz="1800" b="1" i="0" u="none" strike="noStrike" kern="1200" cap="none" spc="0" normalizeH="0" baseline="0" noProof="0">
              <a:ln>
                <a:noFill/>
              </a:ln>
              <a:solidFill>
                <a:srgbClr val="CFCC97"/>
              </a:solidFill>
              <a:effectLst/>
              <a:uLnTx/>
              <a:uFillTx/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Viva Las Vegas 2025</a:t>
            </a:r>
          </a:p>
        </p:txBody>
      </p:sp>
    </p:spTree>
    <p:extLst>
      <p:ext uri="{BB962C8B-B14F-4D97-AF65-F5344CB8AC3E}">
        <p14:creationId xmlns:p14="http://schemas.microsoft.com/office/powerpoint/2010/main" val="10998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3E9C-AB88-B443-2A9A-65B808A2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Kings of Sponsors</a:t>
            </a:r>
          </a:p>
        </p:txBody>
      </p:sp>
      <p:pic>
        <p:nvPicPr>
          <p:cNvPr id="7" name="Picture 6" descr="A green and blue logo&#10;&#10;AI-generated content may be incorrect.">
            <a:extLst>
              <a:ext uri="{FF2B5EF4-FFF2-40B4-BE49-F238E27FC236}">
                <a16:creationId xmlns:a16="http://schemas.microsoft.com/office/drawing/2014/main" id="{F1CD3E26-BA8A-9F21-B29B-939AA5A9F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5" y="1784830"/>
            <a:ext cx="4182167" cy="1583539"/>
          </a:xfrm>
          <a:prstGeom prst="rect">
            <a:avLst/>
          </a:prstGeom>
        </p:spPr>
      </p:pic>
      <p:pic>
        <p:nvPicPr>
          <p:cNvPr id="9" name="Picture 8" descr="A green and black logo&#10;&#10;AI-generated content may be incorrect.">
            <a:extLst>
              <a:ext uri="{FF2B5EF4-FFF2-40B4-BE49-F238E27FC236}">
                <a16:creationId xmlns:a16="http://schemas.microsoft.com/office/drawing/2014/main" id="{C61A02C7-A1E0-5C88-FD84-96149A7A1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73" y="1828307"/>
            <a:ext cx="2345452" cy="2970807"/>
          </a:xfrm>
          <a:prstGeom prst="rect">
            <a:avLst/>
          </a:prstGeom>
        </p:spPr>
      </p:pic>
      <p:pic>
        <p:nvPicPr>
          <p:cNvPr id="11" name="Picture 10" descr="A red and black sign&#10;&#10;AI-generated content may be incorrect.">
            <a:extLst>
              <a:ext uri="{FF2B5EF4-FFF2-40B4-BE49-F238E27FC236}">
                <a16:creationId xmlns:a16="http://schemas.microsoft.com/office/drawing/2014/main" id="{6D744D36-B3FF-7617-869D-88657E84E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18" y="4413292"/>
            <a:ext cx="4888992" cy="1446824"/>
          </a:xfrm>
          <a:prstGeom prst="rect">
            <a:avLst/>
          </a:prstGeom>
        </p:spPr>
      </p:pic>
      <p:pic>
        <p:nvPicPr>
          <p:cNvPr id="15" name="Picture 14" descr="A card with a black border&#10;&#10;AI-generated content may be incorrect.">
            <a:extLst>
              <a:ext uri="{FF2B5EF4-FFF2-40B4-BE49-F238E27FC236}">
                <a16:creationId xmlns:a16="http://schemas.microsoft.com/office/drawing/2014/main" id="{C3AAF306-E9A9-0ADF-F88F-B901F535B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0"/>
            <a:ext cx="1833860" cy="24427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053625-4259-9ECB-CB9E-DDD1779326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6945" y="-1949"/>
            <a:ext cx="1835055" cy="24447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350A3C-0492-DC91-04DF-5C7FABB67B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7895" y="4413292"/>
            <a:ext cx="1835055" cy="24447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32FBDD-8630-8CE7-0741-DE0270DF66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13292"/>
            <a:ext cx="1835055" cy="24447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FAF86F7-7E69-402B-B014-7B9AFD638756}"/>
              </a:ext>
            </a:extLst>
          </p:cNvPr>
          <p:cNvSpPr txBox="1"/>
          <p:nvPr/>
        </p:nvSpPr>
        <p:spPr>
          <a:xfrm>
            <a:off x="6189037" y="612331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err="1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Gaston</a:t>
            </a: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err="1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Residential</a:t>
            </a: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err="1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Services</a:t>
            </a:r>
            <a:endParaRPr kumimoji="0" lang="es-ES" sz="1800" b="1" i="0" u="none" strike="noStrike" kern="1200" cap="none" spc="0" normalizeH="0" baseline="0" noProof="0">
              <a:ln>
                <a:noFill/>
              </a:ln>
              <a:solidFill>
                <a:srgbClr val="CFCC97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Viva Las Vegas 2025</a:t>
            </a:r>
          </a:p>
        </p:txBody>
      </p:sp>
    </p:spTree>
    <p:extLst>
      <p:ext uri="{BB962C8B-B14F-4D97-AF65-F5344CB8AC3E}">
        <p14:creationId xmlns:p14="http://schemas.microsoft.com/office/powerpoint/2010/main" val="344030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2E3E-B45C-AFEF-5056-416B311C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Kings of Sponsors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FAE302-B0EE-7E2A-B9D2-D7CC36AE3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931" y="1871609"/>
            <a:ext cx="6334293" cy="1792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8656C-5AEF-3A0D-378B-0D6268268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567" y="4366818"/>
            <a:ext cx="5785605" cy="975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0301C-AAA4-A1E2-2F12-EEB55E14D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09"/>
            <a:ext cx="1333501" cy="1776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41C05-D28D-9D50-3838-895013434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0295" y="-8867"/>
            <a:ext cx="1701705" cy="2267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AFE0B6-C127-594E-03E9-221F6CA96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3334" y="4599812"/>
            <a:ext cx="1700931" cy="2261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F23446-5BA7-456C-1B65-6DD244BCD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39" y="5077814"/>
            <a:ext cx="1335140" cy="17801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2A2B72-C730-2018-EBC6-65B19BA45247}"/>
              </a:ext>
            </a:extLst>
          </p:cNvPr>
          <p:cNvSpPr txBox="1"/>
          <p:nvPr/>
        </p:nvSpPr>
        <p:spPr>
          <a:xfrm>
            <a:off x="6132208" y="6020211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err="1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Gaston</a:t>
            </a: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err="1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Residential</a:t>
            </a: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err="1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Services</a:t>
            </a:r>
            <a:endParaRPr kumimoji="0" lang="es-ES" sz="1800" b="1" i="0" u="none" strike="noStrike" kern="1200" cap="none" spc="0" normalizeH="0" baseline="0" noProof="0">
              <a:ln>
                <a:noFill/>
              </a:ln>
              <a:solidFill>
                <a:srgbClr val="CFCC97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Viva Las Vegas 2025</a:t>
            </a:r>
          </a:p>
        </p:txBody>
      </p:sp>
    </p:spTree>
    <p:extLst>
      <p:ext uri="{BB962C8B-B14F-4D97-AF65-F5344CB8AC3E}">
        <p14:creationId xmlns:p14="http://schemas.microsoft.com/office/powerpoint/2010/main" val="194445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AB1E-6A99-0B12-741C-12D88A68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381205"/>
            <a:ext cx="10515600" cy="1325563"/>
          </a:xfrm>
        </p:spPr>
        <p:txBody>
          <a:bodyPr/>
          <a:lstStyle/>
          <a:p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Queen of Sponsors</a:t>
            </a:r>
            <a:endParaRPr lang="en-US"/>
          </a:p>
        </p:txBody>
      </p:sp>
      <p:pic>
        <p:nvPicPr>
          <p:cNvPr id="5" name="Content Placeholder 4" descr="A car with a red and blue text&#10;&#10;AI-generated content may be incorrect.">
            <a:extLst>
              <a:ext uri="{FF2B5EF4-FFF2-40B4-BE49-F238E27FC236}">
                <a16:creationId xmlns:a16="http://schemas.microsoft.com/office/drawing/2014/main" id="{98799BEC-93B1-02F4-A024-54D1CB70C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371"/>
            <a:ext cx="3252788" cy="2426211"/>
          </a:xfrm>
        </p:spPr>
      </p:pic>
      <p:pic>
        <p:nvPicPr>
          <p:cNvPr id="7" name="Picture 6" descr="A logo with a cartoon character holding a screwdriver&#10;&#10;AI-generated content may be incorrect.">
            <a:extLst>
              <a:ext uri="{FF2B5EF4-FFF2-40B4-BE49-F238E27FC236}">
                <a16:creationId xmlns:a16="http://schemas.microsoft.com/office/drawing/2014/main" id="{9955BF5C-0E62-C0BD-57ED-344E1B112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49" y="4478468"/>
            <a:ext cx="2743603" cy="1439423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5B19DA30-E285-0421-88B2-928FF68BF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33" y="1375147"/>
            <a:ext cx="3640319" cy="3033842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09030F7-C44B-1B62-A7E7-CFD4FBEBC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808121"/>
              </p:ext>
            </p:extLst>
          </p:nvPr>
        </p:nvGraphicFramePr>
        <p:xfrm>
          <a:off x="9291974" y="3385087"/>
          <a:ext cx="264795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2647931" imgH="1961878" progId="Acrobat.Document.DC">
                  <p:embed/>
                </p:oleObj>
              </mc:Choice>
              <mc:Fallback>
                <p:oleObj name="Acrobat Document" r:id="rId5" imgW="2647931" imgH="1961878" progId="Acrobat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09030F7-C44B-1B62-A7E7-CFD4FBEBC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91974" y="3385087"/>
                        <a:ext cx="2647950" cy="196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 black and blue logo&#10;&#10;AI-generated content may be incorrect.">
            <a:extLst>
              <a:ext uri="{FF2B5EF4-FFF2-40B4-BE49-F238E27FC236}">
                <a16:creationId xmlns:a16="http://schemas.microsoft.com/office/drawing/2014/main" id="{AC11D91C-58E2-6DC6-1A63-794B4B866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01" y="2009763"/>
            <a:ext cx="6476367" cy="1072329"/>
          </a:xfrm>
          <a:prstGeom prst="rect">
            <a:avLst/>
          </a:prstGeom>
        </p:spPr>
      </p:pic>
      <p:pic>
        <p:nvPicPr>
          <p:cNvPr id="14" name="Picture 13" descr="A logo with a cross&#10;&#10;AI-generated content may be incorrect.">
            <a:extLst>
              <a:ext uri="{FF2B5EF4-FFF2-40B4-BE49-F238E27FC236}">
                <a16:creationId xmlns:a16="http://schemas.microsoft.com/office/drawing/2014/main" id="{68B6A9D1-082E-ECFB-011E-C4FAE4347A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43" y="3224591"/>
            <a:ext cx="3540699" cy="2914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EC44D4-88FC-6EE5-F938-5C57F6EEE1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8374" y="84054"/>
            <a:ext cx="1606946" cy="17211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C6B6BA-74C0-F0DA-F9CF-55BE121D16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33811" y="84054"/>
            <a:ext cx="1296408" cy="16227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1AA9F0-AFB8-3E00-6491-F32543CFAF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481253"/>
            <a:ext cx="1609483" cy="17192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DB001E-094B-2E5E-02FB-2491DA19E9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8011" y="1443378"/>
            <a:ext cx="1298561" cy="16216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41DE250-3D55-9F53-4F6B-15E3191CE986}"/>
              </a:ext>
            </a:extLst>
          </p:cNvPr>
          <p:cNvSpPr txBox="1"/>
          <p:nvPr/>
        </p:nvSpPr>
        <p:spPr>
          <a:xfrm>
            <a:off x="8310710" y="6057240"/>
            <a:ext cx="625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err="1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Gaston</a:t>
            </a: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err="1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Residential</a:t>
            </a: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err="1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Services</a:t>
            </a:r>
            <a:endParaRPr kumimoji="0" lang="es-ES" sz="1800" b="1" i="0" u="none" strike="noStrike" kern="1200" cap="none" spc="0" normalizeH="0" baseline="0" noProof="0">
              <a:ln>
                <a:noFill/>
              </a:ln>
              <a:solidFill>
                <a:srgbClr val="CFCC97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Viva Las Vegas 2025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AC374A-F9FA-F273-CE43-C247ABC06B4B}"/>
              </a:ext>
            </a:extLst>
          </p:cNvPr>
          <p:cNvSpPr txBox="1"/>
          <p:nvPr/>
        </p:nvSpPr>
        <p:spPr>
          <a:xfrm>
            <a:off x="191729" y="3429000"/>
            <a:ext cx="266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ucida Calligraphy" panose="03010101010101010101" pitchFamily="66" charset="0"/>
              </a:rPr>
              <a:t>Loretta Horne</a:t>
            </a:r>
          </a:p>
        </p:txBody>
      </p:sp>
    </p:spTree>
    <p:extLst>
      <p:ext uri="{BB962C8B-B14F-4D97-AF65-F5344CB8AC3E}">
        <p14:creationId xmlns:p14="http://schemas.microsoft.com/office/powerpoint/2010/main" val="282370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F98B-5A95-AF36-E208-769B8FC4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Queen of Sponsors</a:t>
            </a:r>
            <a:endParaRPr lang="en-US"/>
          </a:p>
        </p:txBody>
      </p:sp>
      <p:pic>
        <p:nvPicPr>
          <p:cNvPr id="5" name="Content Placeholder 4" descr="A logo for a financial group&#10;&#10;AI-generated content may be incorrect.">
            <a:extLst>
              <a:ext uri="{FF2B5EF4-FFF2-40B4-BE49-F238E27FC236}">
                <a16:creationId xmlns:a16="http://schemas.microsoft.com/office/drawing/2014/main" id="{105E3D5B-612B-5DDA-F8B5-A703A0A35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97" y="3363922"/>
            <a:ext cx="5168900" cy="2705100"/>
          </a:xfrm>
        </p:spPr>
      </p:pic>
      <p:pic>
        <p:nvPicPr>
          <p:cNvPr id="8" name="Picture 7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23717FAE-5F8D-E89A-56C0-9E6067624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90" y="944620"/>
            <a:ext cx="5870460" cy="23347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17E3A5-4AA7-7BC7-2C38-067E206ED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02" y="3873147"/>
            <a:ext cx="2259740" cy="24138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41F00C-91CA-F1E8-E8AF-4941D5DA0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776" y="3634814"/>
            <a:ext cx="1825397" cy="2279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F44EFD-F145-395A-82F0-62A56B630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114" y="1490094"/>
            <a:ext cx="3544719" cy="20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9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hand placing chips on a roulette table&#10;&#10;AI-generated content may be incorrect.">
            <a:extLst>
              <a:ext uri="{FF2B5EF4-FFF2-40B4-BE49-F238E27FC236}">
                <a16:creationId xmlns:a16="http://schemas.microsoft.com/office/drawing/2014/main" id="{B855B562-CE0C-B636-476E-91853473C9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22DE4A-225E-3AEB-B86E-E527140A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Additional Sponsors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1929-11BD-143F-DD1B-303C816CF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4" y="557189"/>
            <a:ext cx="5361085" cy="557189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Clegg’s Termite &amp; Pest Control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Davidson, Holland, Whitesell &amp; Co., PLLC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Morris Mechanical Incorporated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James Hoyle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Butler &amp; Stowe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Spartan Tree &amp; Landscape, Inc.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David &amp; Lynette 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Demperio</a:t>
            </a: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David &amp; Irene Norton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Linda </a:t>
            </a:r>
            <a:r>
              <a:rPr lang="en-US" sz="2000" err="1">
                <a:solidFill>
                  <a:srgbClr val="FFFFFF"/>
                </a:solidFill>
                <a:latin typeface="Calibri"/>
              </a:rPr>
              <a:t>Kocisak</a:t>
            </a: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992B-D744-39CF-6473-69FE14EE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Thank You Auction and Door Prize Donors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3314-8DE7-31AB-23E7-504B540BD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marR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Amy McCarthy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Annie Earle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Charlotte Knights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Chase and Livi Carpenter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Cheddars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Daniel Stowe Botanical Garden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Facet Foundry Jewelry Studio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Freddie Ann Hutchens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Janet Layne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Joanne Mitchell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Mr. and Mrs. Michael Bradshaw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 err="1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Nascar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Nothing Bundt Cake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Prolific Bodywork &amp; Recovery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Publix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Sharp Business Systems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Tom Davis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Treescape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Watson Insurance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Webb Chemical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Webb Custom Kitchen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Whitewater Center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b="1" kern="1200">
                <a:solidFill>
                  <a:srgbClr val="CFCC97"/>
                </a:solidFill>
                <a:effectLst/>
                <a:latin typeface="Lucida Calligraphy" panose="03010101010101010101" pitchFamily="66" charset="0"/>
                <a:ea typeface="+mn-ea"/>
                <a:cs typeface="+mn-cs"/>
              </a:rPr>
              <a:t>Wild Birds Unlimited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b="1">
              <a:solidFill>
                <a:srgbClr val="CFCC97"/>
              </a:solidFill>
              <a:latin typeface="Lucida Calligraphy" panose="030101010101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21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52D1B-5CAC-9F6F-D3D9-D3A9DB8F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Gaston Residential Services, Inc.</a:t>
            </a:r>
            <a:b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</a:b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CFCC97"/>
                </a:solidFill>
                <a:effectLst/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Board of Directors</a:t>
            </a:r>
            <a:endParaRPr lang="en-US" sz="3400">
              <a:solidFill>
                <a:srgbClr val="CFCC97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95A984-101E-94BF-F61B-5D528C3F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2285999"/>
            <a:ext cx="5678424" cy="4494179"/>
          </a:xfrm>
        </p:spPr>
        <p:txBody>
          <a:bodyPr numCol="1" anchor="ctr">
            <a:norm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rgbClr val="CFCC97"/>
                </a:solidFill>
                <a:latin typeface="Lucida Calligraphy" panose="03010101010101010101" pitchFamily="66" charset="0"/>
              </a:rPr>
              <a:t>Rev. Paul Brintley – Chairman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CFCC97"/>
                </a:solidFill>
                <a:latin typeface="Lucida Calligraphy" panose="03010101010101010101" pitchFamily="66" charset="0"/>
              </a:rPr>
              <a:t>Mr. Zed Bradley – Vice Chairman 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CFCC97"/>
                </a:solidFill>
                <a:latin typeface="Lucida Calligraphy" panose="03010101010101010101" pitchFamily="66" charset="0"/>
              </a:rPr>
              <a:t>Mr. Jim Hoyle – Secretary/ Treasurer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CFCC97"/>
                </a:solidFill>
                <a:latin typeface="Lucida Calligraphy" panose="03010101010101010101" pitchFamily="66" charset="0"/>
              </a:rPr>
              <a:t>Ms. Alice Carpenter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CFCC97"/>
                </a:solidFill>
                <a:latin typeface="Lucida Calligraphy"/>
              </a:rPr>
              <a:t>Mr. Joe Grigg</a:t>
            </a:r>
            <a:endParaRPr lang="en-US" sz="1600">
              <a:solidFill>
                <a:srgbClr val="CFCC97"/>
              </a:solidFill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n-US" sz="1600">
                <a:solidFill>
                  <a:srgbClr val="CFCC97"/>
                </a:solidFill>
                <a:latin typeface="Lucida Calligraphy" panose="03010101010101010101" pitchFamily="66" charset="0"/>
              </a:rPr>
              <a:t>Ms. Joanne Mitchell 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CFCC97"/>
                </a:solidFill>
                <a:latin typeface="Lucida Calligraphy" panose="03010101010101010101" pitchFamily="66" charset="0"/>
              </a:rPr>
              <a:t>Ms. Karen Morgan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CFCC97"/>
                </a:solidFill>
                <a:latin typeface="Lucida Calligraphy" panose="03010101010101010101" pitchFamily="66" charset="0"/>
              </a:rPr>
              <a:t>Mr. John Russell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CFCC97"/>
                </a:solidFill>
                <a:latin typeface="Lucida Calligraphy" panose="03010101010101010101" pitchFamily="66" charset="0"/>
              </a:rPr>
              <a:t>Ms. Selina Lee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CFCC97"/>
                </a:solidFill>
                <a:latin typeface="Lucida Calligraphy" panose="03010101010101010101" pitchFamily="66" charset="0"/>
              </a:rPr>
              <a:t>Mr. Larry Capps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CFCC97"/>
                </a:solidFill>
                <a:latin typeface="Lucida Calligraphy" panose="03010101010101010101" pitchFamily="66" charset="0"/>
              </a:rPr>
              <a:t>Mr. Jim Kellogg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CFCC97"/>
                </a:solidFill>
                <a:latin typeface="Lucida Calligraphy" panose="03010101010101010101" pitchFamily="66" charset="0"/>
              </a:rPr>
              <a:t>Ms. Janet Layne</a:t>
            </a:r>
          </a:p>
        </p:txBody>
      </p:sp>
      <p:pic>
        <p:nvPicPr>
          <p:cNvPr id="5" name="Content Placeholder 4" descr="A roulette wheel with a cross on top&#10;&#10;AI-generated content may be incorrect.">
            <a:extLst>
              <a:ext uri="{FF2B5EF4-FFF2-40B4-BE49-F238E27FC236}">
                <a16:creationId xmlns:a16="http://schemas.microsoft.com/office/drawing/2014/main" id="{11281C8B-08EB-005A-BA99-2612C93A6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216" r="32383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0</Notes>
  <HiddenSlides>1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Gaston Residential Services </vt:lpstr>
      <vt:lpstr>Ace of Sponsors</vt:lpstr>
      <vt:lpstr>Kings of Sponsors</vt:lpstr>
      <vt:lpstr>Kings of Sponsors</vt:lpstr>
      <vt:lpstr>Queen of Sponsors</vt:lpstr>
      <vt:lpstr>Queen of Sponsors</vt:lpstr>
      <vt:lpstr>Additional Sponsors </vt:lpstr>
      <vt:lpstr>Thank You Auction and Door Prize Donors</vt:lpstr>
      <vt:lpstr>Gaston Residential Services, Inc. Board of Directors</vt:lpstr>
      <vt:lpstr>What Happens In Vegas, Stays In Vegas!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Netijah Haynes</dc:creator>
  <cp:revision>1</cp:revision>
  <dcterms:created xsi:type="dcterms:W3CDTF">2025-04-22T20:17:48Z</dcterms:created>
  <dcterms:modified xsi:type="dcterms:W3CDTF">2025-04-24T15:06:22Z</dcterms:modified>
</cp:coreProperties>
</file>